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6810" y="217714"/>
            <a:ext cx="8421189" cy="3292249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forest</a:t>
            </a:r>
            <a:b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</a:t>
            </a:r>
            <a: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fire</a:t>
            </a:r>
            <a:b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</a:t>
            </a:r>
            <a: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480" y="3602038"/>
            <a:ext cx="8351519" cy="200363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BY:- 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Vivek kumar(ue155114)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Prashant kumar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jha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(ue155084)</a:t>
            </a:r>
          </a:p>
          <a:p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Tarun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teji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(ue155107)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478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u="sng" dirty="0">
                <a:solidFill>
                  <a:schemeClr val="bg2"/>
                </a:solidFill>
              </a:rPr>
              <a:t>Improvements:-</a:t>
            </a:r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schemeClr val="bg2"/>
                </a:solidFill>
              </a:rPr>
              <a:t>Multipurpous</a:t>
            </a:r>
            <a:r>
              <a:rPr lang="en-US" i="1" dirty="0">
                <a:solidFill>
                  <a:schemeClr val="bg2"/>
                </a:solidFill>
              </a:rPr>
              <a:t> use for controlling fire in any large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2"/>
                </a:solidFill>
              </a:rPr>
              <a:t>Improving the range of device.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2"/>
                </a:solidFill>
              </a:rPr>
              <a:t>Increasing no. of transmitters.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57CC-72E7-4E01-B6D4-ED0D8172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 and receiver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2E1E0-B58A-464B-AC58-4DE125AB0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1616765"/>
            <a:ext cx="8017565" cy="5088835"/>
          </a:xfrm>
        </p:spPr>
      </p:pic>
    </p:spTree>
    <p:extLst>
      <p:ext uri="{BB962C8B-B14F-4D97-AF65-F5344CB8AC3E}">
        <p14:creationId xmlns:p14="http://schemas.microsoft.com/office/powerpoint/2010/main" val="307084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DEFD-A850-4632-BAA0-E7A0E138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Reciever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E573-2F31-4808-BD33-897B8CDB5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333357" y="510643"/>
            <a:ext cx="4001289" cy="6665847"/>
          </a:xfrm>
        </p:spPr>
      </p:pic>
    </p:spTree>
    <p:extLst>
      <p:ext uri="{BB962C8B-B14F-4D97-AF65-F5344CB8AC3E}">
        <p14:creationId xmlns:p14="http://schemas.microsoft.com/office/powerpoint/2010/main" val="401003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4ED0-FB75-4B9C-8E50-EB763B7D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the project</a:t>
            </a:r>
          </a:p>
        </p:txBody>
      </p:sp>
      <p:pic>
        <p:nvPicPr>
          <p:cNvPr id="4" name="VID-20180220-WA0007">
            <a:hlinkClick r:id="" action="ppaction://media"/>
            <a:extLst>
              <a:ext uri="{FF2B5EF4-FFF2-40B4-BE49-F238E27FC236}">
                <a16:creationId xmlns:a16="http://schemas.microsoft.com/office/drawing/2014/main" id="{882F8DE2-5DF4-48CD-AB81-80641D1427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061" y="2249488"/>
            <a:ext cx="8110329" cy="4456112"/>
          </a:xfrm>
        </p:spPr>
      </p:pic>
    </p:spTree>
    <p:extLst>
      <p:ext uri="{BB962C8B-B14F-4D97-AF65-F5344CB8AC3E}">
        <p14:creationId xmlns:p14="http://schemas.microsoft.com/office/powerpoint/2010/main" val="4257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C04C-1F86-4B06-A340-04238CE6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278699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/>
              <a:t>Thank</a:t>
            </a:r>
            <a:br>
              <a:rPr lang="en-US" sz="7200" b="1" u="sng" dirty="0"/>
            </a:br>
            <a:r>
              <a:rPr lang="en-US" sz="7200" b="1" u="sng" dirty="0"/>
              <a:t>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9F19-C5CC-46C9-9057-E79EB1E3EBD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141412" y="5791200"/>
            <a:ext cx="9905999" cy="106015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TABLE OF CONTENTS:-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31772"/>
            <a:ext cx="9905999" cy="354171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INTRODUCTION</a:t>
            </a:r>
          </a:p>
          <a:p>
            <a:r>
              <a:rPr lang="en-US" i="1" dirty="0">
                <a:solidFill>
                  <a:schemeClr val="bg2"/>
                </a:solidFill>
              </a:rPr>
              <a:t>COMPONENTS USED</a:t>
            </a:r>
          </a:p>
          <a:p>
            <a:r>
              <a:rPr lang="en-US" i="1" dirty="0">
                <a:solidFill>
                  <a:schemeClr val="bg2"/>
                </a:solidFill>
              </a:rPr>
              <a:t>TECHNIQUE USED</a:t>
            </a:r>
          </a:p>
          <a:p>
            <a:r>
              <a:rPr lang="en-US" i="1" dirty="0">
                <a:solidFill>
                  <a:schemeClr val="bg2"/>
                </a:solidFill>
              </a:rPr>
              <a:t>EXPLANATION OF MODULES </a:t>
            </a:r>
          </a:p>
          <a:p>
            <a:r>
              <a:rPr lang="en-US" i="1" dirty="0">
                <a:solidFill>
                  <a:schemeClr val="bg2"/>
                </a:solidFill>
              </a:rPr>
              <a:t>SUMMARY</a:t>
            </a:r>
          </a:p>
          <a:p>
            <a:r>
              <a:rPr lang="en-US" i="1" dirty="0">
                <a:solidFill>
                  <a:schemeClr val="bg2"/>
                </a:solidFill>
              </a:rPr>
              <a:t>SCOPE OF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3638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79479"/>
            <a:ext cx="9905998" cy="1478570"/>
          </a:xfrm>
        </p:spPr>
        <p:txBody>
          <a:bodyPr>
            <a:noAutofit/>
          </a:bodyPr>
          <a:lstStyle/>
          <a:p>
            <a:r>
              <a:rPr lang="en-US" sz="5400" u="sng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2"/>
                </a:solidFill>
              </a:rPr>
              <a:t>Based on the principle of flame sensor.</a:t>
            </a:r>
          </a:p>
          <a:p>
            <a:r>
              <a:rPr lang="en-US" i="1" dirty="0">
                <a:solidFill>
                  <a:schemeClr val="bg2"/>
                </a:solidFill>
              </a:rPr>
              <a:t>Will detect the fire in the forest at initial stage.</a:t>
            </a:r>
          </a:p>
          <a:p>
            <a:r>
              <a:rPr lang="en-US" i="1" dirty="0">
                <a:solidFill>
                  <a:schemeClr val="bg2"/>
                </a:solidFill>
              </a:rPr>
              <a:t>Casualties will be less.</a:t>
            </a:r>
          </a:p>
          <a:p>
            <a:r>
              <a:rPr lang="en-US" i="1" dirty="0">
                <a:solidFill>
                  <a:schemeClr val="bg2"/>
                </a:solidFill>
              </a:rPr>
              <a:t>One time investment.</a:t>
            </a:r>
          </a:p>
          <a:p>
            <a:r>
              <a:rPr lang="en-US" i="1" dirty="0">
                <a:solidFill>
                  <a:schemeClr val="bg2"/>
                </a:solidFill>
              </a:rPr>
              <a:t>Multi-sensors to single station.</a:t>
            </a:r>
          </a:p>
        </p:txBody>
      </p:sp>
    </p:spTree>
    <p:extLst>
      <p:ext uri="{BB962C8B-B14F-4D97-AF65-F5344CB8AC3E}">
        <p14:creationId xmlns:p14="http://schemas.microsoft.com/office/powerpoint/2010/main" val="276836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09215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2"/>
                </a:solidFill>
              </a:rPr>
              <a:t>Components used:-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28206"/>
            <a:ext cx="7549742" cy="5216434"/>
          </a:xfrm>
        </p:spPr>
        <p:txBody>
          <a:bodyPr>
            <a:normAutofit fontScale="62500" lnSpcReduction="20000"/>
          </a:bodyPr>
          <a:lstStyle/>
          <a:p>
            <a:pPr lvl="0" fontAlgn="base"/>
            <a:r>
              <a:rPr lang="en-US" i="1" dirty="0">
                <a:solidFill>
                  <a:srgbClr val="FFFF00"/>
                </a:solidFill>
              </a:rPr>
              <a:t>Arduino Uno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Gas and flame sensors with triggering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Battery Connectors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Red Led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Buzzer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LCD 16x2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RF module 434Mhz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Connector Wires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Resistor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Solar Panel :-12v</a:t>
            </a:r>
          </a:p>
          <a:p>
            <a:pPr lvl="0" fontAlgn="base"/>
            <a:r>
              <a:rPr lang="en-US" i="1" dirty="0" err="1">
                <a:solidFill>
                  <a:srgbClr val="FFFF00"/>
                </a:solidFill>
              </a:rPr>
              <a:t>Rechargable</a:t>
            </a:r>
            <a:r>
              <a:rPr lang="en-US" i="1" dirty="0">
                <a:solidFill>
                  <a:srgbClr val="FFFF00"/>
                </a:solidFill>
              </a:rPr>
              <a:t> Batteries 9V 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Battery charger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Voltage regulator 9V</a:t>
            </a:r>
          </a:p>
          <a:p>
            <a:pPr lvl="0" fontAlgn="base"/>
            <a:r>
              <a:rPr lang="en-US" i="1" dirty="0">
                <a:solidFill>
                  <a:srgbClr val="FFFF00"/>
                </a:solidFill>
              </a:rPr>
              <a:t>PCBs(5X4 &amp; 6X5)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8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</a:rPr>
              <a:t>TECHNIQUE USED:-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79819"/>
            <a:ext cx="9905999" cy="408164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Frequency modulation so as to have noise prone reception.</a:t>
            </a:r>
          </a:p>
          <a:p>
            <a:r>
              <a:rPr lang="en-US" i="1" dirty="0">
                <a:solidFill>
                  <a:schemeClr val="bg2"/>
                </a:solidFill>
              </a:rPr>
              <a:t>Microcontroller is used for the controlling input and output as per use.</a:t>
            </a:r>
          </a:p>
          <a:p>
            <a:r>
              <a:rPr lang="en-US" i="1" dirty="0">
                <a:solidFill>
                  <a:schemeClr val="bg2"/>
                </a:solidFill>
              </a:rPr>
              <a:t>flame sensors are used for fire detection. 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fig:- PIR sensor   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52220" y="4220641"/>
            <a:ext cx="2727960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6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u="sng" dirty="0">
                <a:solidFill>
                  <a:schemeClr val="bg2"/>
                </a:solidFill>
              </a:rPr>
              <a:t>Transmitter:-</a:t>
            </a:r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743" y="1840185"/>
            <a:ext cx="9905999" cy="42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Parts of transmitter circuit: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i="1" dirty="0">
                <a:solidFill>
                  <a:schemeClr val="bg2"/>
                </a:solidFill>
              </a:rPr>
              <a:t>flame sensors.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Transmitter.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Antenna.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Micro-controller(Arduino Uno).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Voltage regulator(7809).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Solar panel.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88" y="2462847"/>
            <a:ext cx="4709160" cy="286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35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u="sng" dirty="0">
                <a:solidFill>
                  <a:schemeClr val="bg2"/>
                </a:solidFill>
              </a:rPr>
              <a:t>Working of transmitter:-</a:t>
            </a:r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Firstly sensor will sense fire.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Next, output of the sensor is given to micro-controller.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Micro-controller programs according to the program and gives output.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Then the data is sent to the transmitter(434MHz).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Transmitter transmits the data to the receiver via antenna.</a:t>
            </a:r>
          </a:p>
        </p:txBody>
      </p:sp>
    </p:spTree>
    <p:extLst>
      <p:ext uri="{BB962C8B-B14F-4D97-AF65-F5344CB8AC3E}">
        <p14:creationId xmlns:p14="http://schemas.microsoft.com/office/powerpoint/2010/main" val="203176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u="sng" dirty="0">
                <a:solidFill>
                  <a:schemeClr val="bg2"/>
                </a:solidFill>
              </a:rPr>
              <a:t>Receiver:-</a:t>
            </a:r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31476"/>
            <a:ext cx="9905999" cy="40922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Components of receiver part: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Buzzer.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Led.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Antenna.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Receiver.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Micro-controller(Arduino-UNO).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2"/>
                </a:solidFill>
              </a:rPr>
              <a:t>Lcd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831476"/>
            <a:ext cx="4638676" cy="3226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75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2"/>
                </a:solidFill>
              </a:rPr>
              <a:t>Working of receiver:-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Receiver will receives the data via antenna.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Received data is sent to the micro-controller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Micro-controller programs according to the data and gives the output.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 As per output the data will be shown on the LCD display and buzzer will be blown if there is fire.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bg2"/>
                </a:solidFill>
              </a:rPr>
              <a:t>Also led will glow. Different LEDs are used for different </a:t>
            </a:r>
            <a:r>
              <a:rPr lang="en-US" i="1" dirty="0" err="1">
                <a:solidFill>
                  <a:schemeClr val="bg2"/>
                </a:solidFill>
              </a:rPr>
              <a:t>transmitters,to</a:t>
            </a:r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to know the exact transmitter.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54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768</TotalTime>
  <Words>373</Words>
  <Application>Microsoft Office PowerPoint</Application>
  <PresentationFormat>Widescreen</PresentationFormat>
  <Paragraphs>79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Tw Cen MT</vt:lpstr>
      <vt:lpstr>Wingdings</vt:lpstr>
      <vt:lpstr>Circuit</vt:lpstr>
      <vt:lpstr> forest                 fire                            detection</vt:lpstr>
      <vt:lpstr>TABLE OF CONTENTS:-</vt:lpstr>
      <vt:lpstr>Introduction:-</vt:lpstr>
      <vt:lpstr>Components used:-</vt:lpstr>
      <vt:lpstr>TECHNIQUE USED:-</vt:lpstr>
      <vt:lpstr>Transmitter:-</vt:lpstr>
      <vt:lpstr>Working of transmitter:-</vt:lpstr>
      <vt:lpstr>Receiver:-</vt:lpstr>
      <vt:lpstr>Working of receiver:-</vt:lpstr>
      <vt:lpstr>Improvements:-</vt:lpstr>
      <vt:lpstr>Transmitter and receiver</vt:lpstr>
      <vt:lpstr>Reciever </vt:lpstr>
      <vt:lpstr>Video of the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        intruder                     entry                            detection</dc:title>
  <dc:creator>CHAMPION</dc:creator>
  <cp:lastModifiedBy>vivek kumar</cp:lastModifiedBy>
  <cp:revision>20</cp:revision>
  <dcterms:created xsi:type="dcterms:W3CDTF">2018-02-18T17:02:01Z</dcterms:created>
  <dcterms:modified xsi:type="dcterms:W3CDTF">2018-02-20T17:29:30Z</dcterms:modified>
</cp:coreProperties>
</file>